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1" r:id="rId16"/>
    <p:sldId id="274" r:id="rId17"/>
    <p:sldId id="27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D2AFEBE-D470-48A7-826F-8A4E84834122}">
          <p14:sldIdLst>
            <p14:sldId id="256"/>
            <p14:sldId id="257"/>
            <p14:sldId id="258"/>
            <p14:sldId id="259"/>
            <p14:sldId id="260"/>
            <p14:sldId id="261"/>
            <p14:sldId id="262"/>
            <p14:sldId id="263"/>
            <p14:sldId id="264"/>
            <p14:sldId id="265"/>
            <p14:sldId id="266"/>
            <p14:sldId id="268"/>
            <p14:sldId id="269"/>
            <p14:sldId id="270"/>
            <p14:sldId id="271"/>
            <p14:sldId id="274"/>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876AC7-9529-42C8-A7C0-1E6971D4E83D}" v="73" dt="2026-01-28T08:00:58.2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nitha Reddy" userId="42a31d0ac76bcbba" providerId="LiveId" clId="{7EE7B59A-776F-4EF3-B618-A1CE5B7FC704}"/>
    <pc:docChg chg="undo custSel addSld delSld modSld sldOrd addSection delSection modSection">
      <pc:chgData name="pranitha Reddy" userId="42a31d0ac76bcbba" providerId="LiveId" clId="{7EE7B59A-776F-4EF3-B618-A1CE5B7FC704}" dt="2026-01-28T13:24:15.622" v="840" actId="2696"/>
      <pc:docMkLst>
        <pc:docMk/>
      </pc:docMkLst>
      <pc:sldChg chg="addSp delSp modSp mod">
        <pc:chgData name="pranitha Reddy" userId="42a31d0ac76bcbba" providerId="LiveId" clId="{7EE7B59A-776F-4EF3-B618-A1CE5B7FC704}" dt="2026-01-15T07:44:43.808" v="131" actId="113"/>
        <pc:sldMkLst>
          <pc:docMk/>
          <pc:sldMk cId="4074236467" sldId="257"/>
        </pc:sldMkLst>
        <pc:spChg chg="mod">
          <ac:chgData name="pranitha Reddy" userId="42a31d0ac76bcbba" providerId="LiveId" clId="{7EE7B59A-776F-4EF3-B618-A1CE5B7FC704}" dt="2026-01-15T07:44:43.808" v="131" actId="113"/>
          <ac:spMkLst>
            <pc:docMk/>
            <pc:sldMk cId="4074236467" sldId="257"/>
            <ac:spMk id="2" creationId="{8272BF4B-2F0D-6462-A6B3-386E27B68DAB}"/>
          </ac:spMkLst>
        </pc:spChg>
        <pc:spChg chg="add mod">
          <ac:chgData name="pranitha Reddy" userId="42a31d0ac76bcbba" providerId="LiveId" clId="{7EE7B59A-776F-4EF3-B618-A1CE5B7FC704}" dt="2026-01-15T07:38:29.901" v="54" actId="1076"/>
          <ac:spMkLst>
            <pc:docMk/>
            <pc:sldMk cId="4074236467" sldId="257"/>
            <ac:spMk id="4" creationId="{DA76A1A5-D604-BB4F-52F4-3472F71DDE01}"/>
          </ac:spMkLst>
        </pc:spChg>
      </pc:sldChg>
      <pc:sldChg chg="addSp delSp modSp new mod">
        <pc:chgData name="pranitha Reddy" userId="42a31d0ac76bcbba" providerId="LiveId" clId="{7EE7B59A-776F-4EF3-B618-A1CE5B7FC704}" dt="2026-01-15T07:42:12.439" v="102" actId="1076"/>
        <pc:sldMkLst>
          <pc:docMk/>
          <pc:sldMk cId="1857434920" sldId="258"/>
        </pc:sldMkLst>
        <pc:spChg chg="mod">
          <ac:chgData name="pranitha Reddy" userId="42a31d0ac76bcbba" providerId="LiveId" clId="{7EE7B59A-776F-4EF3-B618-A1CE5B7FC704}" dt="2026-01-15T07:42:12.439" v="102" actId="1076"/>
          <ac:spMkLst>
            <pc:docMk/>
            <pc:sldMk cId="1857434920" sldId="258"/>
            <ac:spMk id="2" creationId="{97AC1BB0-6F4E-D3B8-C814-78174868A7CE}"/>
          </ac:spMkLst>
        </pc:spChg>
        <pc:spChg chg="add mod">
          <ac:chgData name="pranitha Reddy" userId="42a31d0ac76bcbba" providerId="LiveId" clId="{7EE7B59A-776F-4EF3-B618-A1CE5B7FC704}" dt="2026-01-15T07:42:07.511" v="101" actId="1076"/>
          <ac:spMkLst>
            <pc:docMk/>
            <pc:sldMk cId="1857434920" sldId="258"/>
            <ac:spMk id="4" creationId="{EA8EB29A-2F6B-FE9F-4FF7-00CA684D64C8}"/>
          </ac:spMkLst>
        </pc:spChg>
      </pc:sldChg>
      <pc:sldChg chg="addSp delSp modSp new mod">
        <pc:chgData name="pranitha Reddy" userId="42a31d0ac76bcbba" providerId="LiveId" clId="{7EE7B59A-776F-4EF3-B618-A1CE5B7FC704}" dt="2026-01-15T07:43:54.616" v="122" actId="1076"/>
        <pc:sldMkLst>
          <pc:docMk/>
          <pc:sldMk cId="1215351224" sldId="259"/>
        </pc:sldMkLst>
        <pc:spChg chg="mod">
          <ac:chgData name="pranitha Reddy" userId="42a31d0ac76bcbba" providerId="LiveId" clId="{7EE7B59A-776F-4EF3-B618-A1CE5B7FC704}" dt="2026-01-15T07:42:53.915" v="106" actId="1076"/>
          <ac:spMkLst>
            <pc:docMk/>
            <pc:sldMk cId="1215351224" sldId="259"/>
            <ac:spMk id="2" creationId="{96929D49-8702-0F9E-E426-591882898C80}"/>
          </ac:spMkLst>
        </pc:spChg>
        <pc:spChg chg="add mod">
          <ac:chgData name="pranitha Reddy" userId="42a31d0ac76bcbba" providerId="LiveId" clId="{7EE7B59A-776F-4EF3-B618-A1CE5B7FC704}" dt="2026-01-15T07:43:54.616" v="122" actId="1076"/>
          <ac:spMkLst>
            <pc:docMk/>
            <pc:sldMk cId="1215351224" sldId="259"/>
            <ac:spMk id="4" creationId="{25365886-DC52-33DB-F4D2-C691E7FB1855}"/>
          </ac:spMkLst>
        </pc:spChg>
      </pc:sldChg>
      <pc:sldChg chg="addSp modSp new mod">
        <pc:chgData name="pranitha Reddy" userId="42a31d0ac76bcbba" providerId="LiveId" clId="{7EE7B59A-776F-4EF3-B618-A1CE5B7FC704}" dt="2026-01-15T08:10:50.570" v="537" actId="113"/>
        <pc:sldMkLst>
          <pc:docMk/>
          <pc:sldMk cId="3431242371" sldId="260"/>
        </pc:sldMkLst>
        <pc:spChg chg="mod">
          <ac:chgData name="pranitha Reddy" userId="42a31d0ac76bcbba" providerId="LiveId" clId="{7EE7B59A-776F-4EF3-B618-A1CE5B7FC704}" dt="2026-01-15T08:01:13.447" v="251" actId="1076"/>
          <ac:spMkLst>
            <pc:docMk/>
            <pc:sldMk cId="3431242371" sldId="260"/>
            <ac:spMk id="2" creationId="{49AA3FBD-BBBE-7ACC-CAAD-D260367E4879}"/>
          </ac:spMkLst>
        </pc:spChg>
        <pc:spChg chg="mod">
          <ac:chgData name="pranitha Reddy" userId="42a31d0ac76bcbba" providerId="LiveId" clId="{7EE7B59A-776F-4EF3-B618-A1CE5B7FC704}" dt="2026-01-15T08:10:50.570" v="537" actId="113"/>
          <ac:spMkLst>
            <pc:docMk/>
            <pc:sldMk cId="3431242371" sldId="260"/>
            <ac:spMk id="3" creationId="{0A93AF73-AA78-7ECF-5391-C7E0EFD905C3}"/>
          </ac:spMkLst>
        </pc:spChg>
        <pc:picChg chg="add mod">
          <ac:chgData name="pranitha Reddy" userId="42a31d0ac76bcbba" providerId="LiveId" clId="{7EE7B59A-776F-4EF3-B618-A1CE5B7FC704}" dt="2026-01-15T08:00:40.692" v="248" actId="29295"/>
          <ac:picMkLst>
            <pc:docMk/>
            <pc:sldMk cId="3431242371" sldId="260"/>
            <ac:picMk id="5" creationId="{ABD67539-FE1B-7654-E281-1E983D602486}"/>
          </ac:picMkLst>
        </pc:picChg>
      </pc:sldChg>
      <pc:sldChg chg="addSp delSp modSp new mod modClrScheme chgLayout">
        <pc:chgData name="pranitha Reddy" userId="42a31d0ac76bcbba" providerId="LiveId" clId="{7EE7B59A-776F-4EF3-B618-A1CE5B7FC704}" dt="2026-01-15T08:10:34.292" v="535" actId="20577"/>
        <pc:sldMkLst>
          <pc:docMk/>
          <pc:sldMk cId="3316697254" sldId="261"/>
        </pc:sldMkLst>
        <pc:spChg chg="mod ord">
          <ac:chgData name="pranitha Reddy" userId="42a31d0ac76bcbba" providerId="LiveId" clId="{7EE7B59A-776F-4EF3-B618-A1CE5B7FC704}" dt="2026-01-15T08:07:52.516" v="482" actId="700"/>
          <ac:spMkLst>
            <pc:docMk/>
            <pc:sldMk cId="3316697254" sldId="261"/>
            <ac:spMk id="2" creationId="{27349BBB-0724-D3EE-DEB7-66482C54FC3D}"/>
          </ac:spMkLst>
        </pc:spChg>
        <pc:spChg chg="add mod">
          <ac:chgData name="pranitha Reddy" userId="42a31d0ac76bcbba" providerId="LiveId" clId="{7EE7B59A-776F-4EF3-B618-A1CE5B7FC704}" dt="2026-01-15T08:10:34.292" v="535" actId="20577"/>
          <ac:spMkLst>
            <pc:docMk/>
            <pc:sldMk cId="3316697254" sldId="261"/>
            <ac:spMk id="4" creationId="{2987E892-8297-9126-DF92-B5C1A6381577}"/>
          </ac:spMkLst>
        </pc:spChg>
        <pc:spChg chg="add mod">
          <ac:chgData name="pranitha Reddy" userId="42a31d0ac76bcbba" providerId="LiveId" clId="{7EE7B59A-776F-4EF3-B618-A1CE5B7FC704}" dt="2026-01-15T08:10:12.035" v="525" actId="12"/>
          <ac:spMkLst>
            <pc:docMk/>
            <pc:sldMk cId="3316697254" sldId="261"/>
            <ac:spMk id="8" creationId="{8FA595A9-E51D-ABB9-1180-65EC90D66E4F}"/>
          </ac:spMkLst>
        </pc:spChg>
      </pc:sldChg>
      <pc:sldChg chg="modSp new mod ord modTransition">
        <pc:chgData name="pranitha Reddy" userId="42a31d0ac76bcbba" providerId="LiveId" clId="{7EE7B59A-776F-4EF3-B618-A1CE5B7FC704}" dt="2026-01-15T08:12:43.448" v="581" actId="1076"/>
        <pc:sldMkLst>
          <pc:docMk/>
          <pc:sldMk cId="556990067" sldId="262"/>
        </pc:sldMkLst>
        <pc:spChg chg="mod">
          <ac:chgData name="pranitha Reddy" userId="42a31d0ac76bcbba" providerId="LiveId" clId="{7EE7B59A-776F-4EF3-B618-A1CE5B7FC704}" dt="2026-01-15T08:12:43.448" v="581" actId="1076"/>
          <ac:spMkLst>
            <pc:docMk/>
            <pc:sldMk cId="556990067" sldId="262"/>
            <ac:spMk id="2" creationId="{81E3D50E-D4DE-AD72-93A7-A4A4F5D1CD9B}"/>
          </ac:spMkLst>
        </pc:spChg>
      </pc:sldChg>
      <pc:sldChg chg="modSp new mod">
        <pc:chgData name="pranitha Reddy" userId="42a31d0ac76bcbba" providerId="LiveId" clId="{7EE7B59A-776F-4EF3-B618-A1CE5B7FC704}" dt="2026-01-28T07:59:09.670" v="709" actId="2711"/>
        <pc:sldMkLst>
          <pc:docMk/>
          <pc:sldMk cId="3154802093" sldId="263"/>
        </pc:sldMkLst>
        <pc:spChg chg="mod">
          <ac:chgData name="pranitha Reddy" userId="42a31d0ac76bcbba" providerId="LiveId" clId="{7EE7B59A-776F-4EF3-B618-A1CE5B7FC704}" dt="2026-01-28T07:59:00.365" v="708" actId="2711"/>
          <ac:spMkLst>
            <pc:docMk/>
            <pc:sldMk cId="3154802093" sldId="263"/>
            <ac:spMk id="2" creationId="{432D0DEE-04C2-B609-C5E0-E51F34E00F85}"/>
          </ac:spMkLst>
        </pc:spChg>
        <pc:spChg chg="mod">
          <ac:chgData name="pranitha Reddy" userId="42a31d0ac76bcbba" providerId="LiveId" clId="{7EE7B59A-776F-4EF3-B618-A1CE5B7FC704}" dt="2026-01-28T07:59:09.670" v="709" actId="2711"/>
          <ac:spMkLst>
            <pc:docMk/>
            <pc:sldMk cId="3154802093" sldId="263"/>
            <ac:spMk id="3" creationId="{D148C201-FA41-34A9-6984-FDF66C1E60D8}"/>
          </ac:spMkLst>
        </pc:spChg>
      </pc:sldChg>
      <pc:sldChg chg="modSp new mod">
        <pc:chgData name="pranitha Reddy" userId="42a31d0ac76bcbba" providerId="LiveId" clId="{7EE7B59A-776F-4EF3-B618-A1CE5B7FC704}" dt="2026-01-28T07:59:54.935" v="716" actId="12"/>
        <pc:sldMkLst>
          <pc:docMk/>
          <pc:sldMk cId="3670555745" sldId="264"/>
        </pc:sldMkLst>
        <pc:spChg chg="mod">
          <ac:chgData name="pranitha Reddy" userId="42a31d0ac76bcbba" providerId="LiveId" clId="{7EE7B59A-776F-4EF3-B618-A1CE5B7FC704}" dt="2026-01-28T07:59:29.950" v="711" actId="255"/>
          <ac:spMkLst>
            <pc:docMk/>
            <pc:sldMk cId="3670555745" sldId="264"/>
            <ac:spMk id="2" creationId="{56265829-FBDE-6FB7-2382-F6FC70973EE9}"/>
          </ac:spMkLst>
        </pc:spChg>
        <pc:spChg chg="mod">
          <ac:chgData name="pranitha Reddy" userId="42a31d0ac76bcbba" providerId="LiveId" clId="{7EE7B59A-776F-4EF3-B618-A1CE5B7FC704}" dt="2026-01-28T07:59:54.935" v="716" actId="12"/>
          <ac:spMkLst>
            <pc:docMk/>
            <pc:sldMk cId="3670555745" sldId="264"/>
            <ac:spMk id="3" creationId="{6D6954BD-E0F5-063D-D4A1-6B3CCF5B3EDE}"/>
          </ac:spMkLst>
        </pc:spChg>
      </pc:sldChg>
      <pc:sldChg chg="addSp delSp modSp new mod">
        <pc:chgData name="pranitha Reddy" userId="42a31d0ac76bcbba" providerId="LiveId" clId="{7EE7B59A-776F-4EF3-B618-A1CE5B7FC704}" dt="2026-01-28T08:01:03.112" v="731" actId="1076"/>
        <pc:sldMkLst>
          <pc:docMk/>
          <pc:sldMk cId="1496532287" sldId="265"/>
        </pc:sldMkLst>
        <pc:spChg chg="mod">
          <ac:chgData name="pranitha Reddy" userId="42a31d0ac76bcbba" providerId="LiveId" clId="{7EE7B59A-776F-4EF3-B618-A1CE5B7FC704}" dt="2026-01-28T08:01:03.112" v="731" actId="1076"/>
          <ac:spMkLst>
            <pc:docMk/>
            <pc:sldMk cId="1496532287" sldId="265"/>
            <ac:spMk id="2" creationId="{7ADD4A9B-C32F-900D-84F7-5037C58B22EB}"/>
          </ac:spMkLst>
        </pc:spChg>
        <pc:spChg chg="del mod">
          <ac:chgData name="pranitha Reddy" userId="42a31d0ac76bcbba" providerId="LiveId" clId="{7EE7B59A-776F-4EF3-B618-A1CE5B7FC704}" dt="2026-01-28T07:10:01.998" v="633"/>
          <ac:spMkLst>
            <pc:docMk/>
            <pc:sldMk cId="1496532287" sldId="265"/>
            <ac:spMk id="3" creationId="{B4345B16-2C00-C4AB-2758-4E705408456E}"/>
          </ac:spMkLst>
        </pc:spChg>
        <pc:spChg chg="add mod">
          <ac:chgData name="pranitha Reddy" userId="42a31d0ac76bcbba" providerId="LiveId" clId="{7EE7B59A-776F-4EF3-B618-A1CE5B7FC704}" dt="2026-01-28T08:00:58.277" v="730" actId="1076"/>
          <ac:spMkLst>
            <pc:docMk/>
            <pc:sldMk cId="1496532287" sldId="265"/>
            <ac:spMk id="4" creationId="{DFE81AFB-942E-F355-C8F1-A1D68B65B441}"/>
          </ac:spMkLst>
        </pc:spChg>
      </pc:sldChg>
      <pc:sldChg chg="modSp new mod">
        <pc:chgData name="pranitha Reddy" userId="42a31d0ac76bcbba" providerId="LiveId" clId="{7EE7B59A-776F-4EF3-B618-A1CE5B7FC704}" dt="2026-01-28T08:02:53.839" v="743" actId="255"/>
        <pc:sldMkLst>
          <pc:docMk/>
          <pc:sldMk cId="2012310857" sldId="266"/>
        </pc:sldMkLst>
        <pc:spChg chg="mod">
          <ac:chgData name="pranitha Reddy" userId="42a31d0ac76bcbba" providerId="LiveId" clId="{7EE7B59A-776F-4EF3-B618-A1CE5B7FC704}" dt="2026-01-28T08:02:53.839" v="743" actId="255"/>
          <ac:spMkLst>
            <pc:docMk/>
            <pc:sldMk cId="2012310857" sldId="266"/>
            <ac:spMk id="2" creationId="{4A6E7A38-50E3-DB94-1406-D85DFDFD9182}"/>
          </ac:spMkLst>
        </pc:spChg>
        <pc:spChg chg="mod">
          <ac:chgData name="pranitha Reddy" userId="42a31d0ac76bcbba" providerId="LiveId" clId="{7EE7B59A-776F-4EF3-B618-A1CE5B7FC704}" dt="2026-01-28T08:02:27.818" v="740" actId="1076"/>
          <ac:spMkLst>
            <pc:docMk/>
            <pc:sldMk cId="2012310857" sldId="266"/>
            <ac:spMk id="3" creationId="{8B725DE8-EE46-93B6-93D6-9CA15B8EE6C5}"/>
          </ac:spMkLst>
        </pc:spChg>
      </pc:sldChg>
      <pc:sldChg chg="new del">
        <pc:chgData name="pranitha Reddy" userId="42a31d0ac76bcbba" providerId="LiveId" clId="{7EE7B59A-776F-4EF3-B618-A1CE5B7FC704}" dt="2026-01-28T07:12:29.044" v="642" actId="2696"/>
        <pc:sldMkLst>
          <pc:docMk/>
          <pc:sldMk cId="1850457264" sldId="267"/>
        </pc:sldMkLst>
      </pc:sldChg>
      <pc:sldChg chg="new del">
        <pc:chgData name="pranitha Reddy" userId="42a31d0ac76bcbba" providerId="LiveId" clId="{7EE7B59A-776F-4EF3-B618-A1CE5B7FC704}" dt="2026-01-28T07:14:56.426" v="667" actId="2696"/>
        <pc:sldMkLst>
          <pc:docMk/>
          <pc:sldMk cId="1871943200" sldId="267"/>
        </pc:sldMkLst>
      </pc:sldChg>
      <pc:sldChg chg="addSp modSp add mod">
        <pc:chgData name="pranitha Reddy" userId="42a31d0ac76bcbba" providerId="LiveId" clId="{7EE7B59A-776F-4EF3-B618-A1CE5B7FC704}" dt="2026-01-28T08:03:11.895" v="744" actId="2711"/>
        <pc:sldMkLst>
          <pc:docMk/>
          <pc:sldMk cId="1215440191" sldId="268"/>
        </pc:sldMkLst>
        <pc:spChg chg="mod">
          <ac:chgData name="pranitha Reddy" userId="42a31d0ac76bcbba" providerId="LiveId" clId="{7EE7B59A-776F-4EF3-B618-A1CE5B7FC704}" dt="2026-01-28T08:03:11.895" v="744" actId="2711"/>
          <ac:spMkLst>
            <pc:docMk/>
            <pc:sldMk cId="1215440191" sldId="268"/>
            <ac:spMk id="2" creationId="{25051F2F-2E54-D422-3EF7-91D09ACFD5A2}"/>
          </ac:spMkLst>
        </pc:spChg>
        <pc:spChg chg="mod">
          <ac:chgData name="pranitha Reddy" userId="42a31d0ac76bcbba" providerId="LiveId" clId="{7EE7B59A-776F-4EF3-B618-A1CE5B7FC704}" dt="2026-01-28T07:14:34.818" v="662" actId="27636"/>
          <ac:spMkLst>
            <pc:docMk/>
            <pc:sldMk cId="1215440191" sldId="268"/>
            <ac:spMk id="3" creationId="{62F936EB-9AED-51BF-A183-5B4BD9976EE3}"/>
          </ac:spMkLst>
        </pc:spChg>
        <pc:picChg chg="add mod">
          <ac:chgData name="pranitha Reddy" userId="42a31d0ac76bcbba" providerId="LiveId" clId="{7EE7B59A-776F-4EF3-B618-A1CE5B7FC704}" dt="2026-01-28T07:14:45.580" v="665" actId="14100"/>
          <ac:picMkLst>
            <pc:docMk/>
            <pc:sldMk cId="1215440191" sldId="268"/>
            <ac:picMk id="5" creationId="{51401D96-F934-72DE-BBD8-2929106579FF}"/>
          </ac:picMkLst>
        </pc:picChg>
      </pc:sldChg>
      <pc:sldChg chg="add del">
        <pc:chgData name="pranitha Reddy" userId="42a31d0ac76bcbba" providerId="LiveId" clId="{7EE7B59A-776F-4EF3-B618-A1CE5B7FC704}" dt="2026-01-28T07:14:52.901" v="666" actId="2696"/>
        <pc:sldMkLst>
          <pc:docMk/>
          <pc:sldMk cId="76455031" sldId="269"/>
        </pc:sldMkLst>
      </pc:sldChg>
      <pc:sldChg chg="modSp new mod">
        <pc:chgData name="pranitha Reddy" userId="42a31d0ac76bcbba" providerId="LiveId" clId="{7EE7B59A-776F-4EF3-B618-A1CE5B7FC704}" dt="2026-01-28T08:04:23.878" v="758" actId="14100"/>
        <pc:sldMkLst>
          <pc:docMk/>
          <pc:sldMk cId="497823463" sldId="269"/>
        </pc:sldMkLst>
        <pc:spChg chg="mod">
          <ac:chgData name="pranitha Reddy" userId="42a31d0ac76bcbba" providerId="LiveId" clId="{7EE7B59A-776F-4EF3-B618-A1CE5B7FC704}" dt="2026-01-28T08:04:23.878" v="758" actId="14100"/>
          <ac:spMkLst>
            <pc:docMk/>
            <pc:sldMk cId="497823463" sldId="269"/>
            <ac:spMk id="2" creationId="{81E09A1A-1AFC-C693-9292-7D29AF3FCF45}"/>
          </ac:spMkLst>
        </pc:spChg>
      </pc:sldChg>
      <pc:sldChg chg="add del">
        <pc:chgData name="pranitha Reddy" userId="42a31d0ac76bcbba" providerId="LiveId" clId="{7EE7B59A-776F-4EF3-B618-A1CE5B7FC704}" dt="2026-01-28T07:13:07.219" v="652"/>
        <pc:sldMkLst>
          <pc:docMk/>
          <pc:sldMk cId="3117673628" sldId="269"/>
        </pc:sldMkLst>
      </pc:sldChg>
      <pc:sldChg chg="add del">
        <pc:chgData name="pranitha Reddy" userId="42a31d0ac76bcbba" providerId="LiveId" clId="{7EE7B59A-776F-4EF3-B618-A1CE5B7FC704}" dt="2026-01-28T07:13:05.902" v="651"/>
        <pc:sldMkLst>
          <pc:docMk/>
          <pc:sldMk cId="3247973603" sldId="270"/>
        </pc:sldMkLst>
      </pc:sldChg>
      <pc:sldChg chg="addSp modSp new mod">
        <pc:chgData name="pranitha Reddy" userId="42a31d0ac76bcbba" providerId="LiveId" clId="{7EE7B59A-776F-4EF3-B618-A1CE5B7FC704}" dt="2026-01-28T08:04:35.317" v="759" actId="2711"/>
        <pc:sldMkLst>
          <pc:docMk/>
          <pc:sldMk cId="3629768137" sldId="270"/>
        </pc:sldMkLst>
        <pc:spChg chg="mod">
          <ac:chgData name="pranitha Reddy" userId="42a31d0ac76bcbba" providerId="LiveId" clId="{7EE7B59A-776F-4EF3-B618-A1CE5B7FC704}" dt="2026-01-28T08:04:35.317" v="759" actId="2711"/>
          <ac:spMkLst>
            <pc:docMk/>
            <pc:sldMk cId="3629768137" sldId="270"/>
            <ac:spMk id="2" creationId="{95D87399-D9D3-F668-0C00-4590AC3D523F}"/>
          </ac:spMkLst>
        </pc:spChg>
        <pc:picChg chg="add mod">
          <ac:chgData name="pranitha Reddy" userId="42a31d0ac76bcbba" providerId="LiveId" clId="{7EE7B59A-776F-4EF3-B618-A1CE5B7FC704}" dt="2026-01-28T07:56:18.773" v="686" actId="1076"/>
          <ac:picMkLst>
            <pc:docMk/>
            <pc:sldMk cId="3629768137" sldId="270"/>
            <ac:picMk id="4" creationId="{C033ABA9-1F42-E1E0-CAB9-160BC905BCFB}"/>
          </ac:picMkLst>
        </pc:picChg>
      </pc:sldChg>
      <pc:sldChg chg="modSp new mod">
        <pc:chgData name="pranitha Reddy" userId="42a31d0ac76bcbba" providerId="LiveId" clId="{7EE7B59A-776F-4EF3-B618-A1CE5B7FC704}" dt="2026-01-28T08:05:34.410" v="764" actId="14100"/>
        <pc:sldMkLst>
          <pc:docMk/>
          <pc:sldMk cId="1421563214" sldId="271"/>
        </pc:sldMkLst>
        <pc:spChg chg="mod">
          <ac:chgData name="pranitha Reddy" userId="42a31d0ac76bcbba" providerId="LiveId" clId="{7EE7B59A-776F-4EF3-B618-A1CE5B7FC704}" dt="2026-01-28T08:05:34.410" v="764" actId="14100"/>
          <ac:spMkLst>
            <pc:docMk/>
            <pc:sldMk cId="1421563214" sldId="271"/>
            <ac:spMk id="2" creationId="{F6A4AF02-75DF-EDD4-F2C8-6EFDB973A355}"/>
          </ac:spMkLst>
        </pc:spChg>
      </pc:sldChg>
      <pc:sldChg chg="add del">
        <pc:chgData name="pranitha Reddy" userId="42a31d0ac76bcbba" providerId="LiveId" clId="{7EE7B59A-776F-4EF3-B618-A1CE5B7FC704}" dt="2026-01-28T07:13:05.535" v="650"/>
        <pc:sldMkLst>
          <pc:docMk/>
          <pc:sldMk cId="3856275934" sldId="271"/>
        </pc:sldMkLst>
      </pc:sldChg>
      <pc:sldChg chg="new del">
        <pc:chgData name="pranitha Reddy" userId="42a31d0ac76bcbba" providerId="LiveId" clId="{7EE7B59A-776F-4EF3-B618-A1CE5B7FC704}" dt="2026-01-28T07:57:37.765" v="691" actId="2696"/>
        <pc:sldMkLst>
          <pc:docMk/>
          <pc:sldMk cId="937963709" sldId="272"/>
        </pc:sldMkLst>
      </pc:sldChg>
      <pc:sldChg chg="new del">
        <pc:chgData name="pranitha Reddy" userId="42a31d0ac76bcbba" providerId="LiveId" clId="{7EE7B59A-776F-4EF3-B618-A1CE5B7FC704}" dt="2026-01-28T13:24:12.081" v="839" actId="2696"/>
        <pc:sldMkLst>
          <pc:docMk/>
          <pc:sldMk cId="1205451177" sldId="272"/>
        </pc:sldMkLst>
      </pc:sldChg>
      <pc:sldChg chg="new del">
        <pc:chgData name="pranitha Reddy" userId="42a31d0ac76bcbba" providerId="LiveId" clId="{7EE7B59A-776F-4EF3-B618-A1CE5B7FC704}" dt="2026-01-28T13:24:15.622" v="840" actId="2696"/>
        <pc:sldMkLst>
          <pc:docMk/>
          <pc:sldMk cId="989814043" sldId="273"/>
        </pc:sldMkLst>
      </pc:sldChg>
      <pc:sldChg chg="modSp new mod">
        <pc:chgData name="pranitha Reddy" userId="42a31d0ac76bcbba" providerId="LiveId" clId="{7EE7B59A-776F-4EF3-B618-A1CE5B7FC704}" dt="2026-01-28T08:07:15.307" v="821" actId="14100"/>
        <pc:sldMkLst>
          <pc:docMk/>
          <pc:sldMk cId="1896068747" sldId="274"/>
        </pc:sldMkLst>
        <pc:spChg chg="mod">
          <ac:chgData name="pranitha Reddy" userId="42a31d0ac76bcbba" providerId="LiveId" clId="{7EE7B59A-776F-4EF3-B618-A1CE5B7FC704}" dt="2026-01-28T08:07:15.307" v="821" actId="14100"/>
          <ac:spMkLst>
            <pc:docMk/>
            <pc:sldMk cId="1896068747" sldId="274"/>
            <ac:spMk id="2" creationId="{4D04BE1C-6F45-013F-F66F-4B321AEE692B}"/>
          </ac:spMkLst>
        </pc:spChg>
      </pc:sldChg>
      <pc:sldChg chg="modSp new mod">
        <pc:chgData name="pranitha Reddy" userId="42a31d0ac76bcbba" providerId="LiveId" clId="{7EE7B59A-776F-4EF3-B618-A1CE5B7FC704}" dt="2026-01-28T08:08:11.880" v="838" actId="1076"/>
        <pc:sldMkLst>
          <pc:docMk/>
          <pc:sldMk cId="595729660" sldId="275"/>
        </pc:sldMkLst>
        <pc:spChg chg="mod">
          <ac:chgData name="pranitha Reddy" userId="42a31d0ac76bcbba" providerId="LiveId" clId="{7EE7B59A-776F-4EF3-B618-A1CE5B7FC704}" dt="2026-01-28T08:08:11.880" v="838" actId="1076"/>
          <ac:spMkLst>
            <pc:docMk/>
            <pc:sldMk cId="595729660" sldId="275"/>
            <ac:spMk id="2" creationId="{7E620305-B205-8C3C-A425-59DBFC837E9D}"/>
          </ac:spMkLst>
        </pc:spChg>
      </pc:sldChg>
      <pc:sldChg chg="add del">
        <pc:chgData name="pranitha Reddy" userId="42a31d0ac76bcbba" providerId="LiveId" clId="{7EE7B59A-776F-4EF3-B618-A1CE5B7FC704}" dt="2026-01-28T07:57:54.193" v="696" actId="2696"/>
        <pc:sldMkLst>
          <pc:docMk/>
          <pc:sldMk cId="774510699" sldId="275"/>
        </pc:sldMkLst>
      </pc:sldChg>
      <pc:sldChg chg="add del">
        <pc:chgData name="pranitha Reddy" userId="42a31d0ac76bcbba" providerId="LiveId" clId="{7EE7B59A-776F-4EF3-B618-A1CE5B7FC704}" dt="2026-01-28T07:58:00.601" v="698" actId="2696"/>
        <pc:sldMkLst>
          <pc:docMk/>
          <pc:sldMk cId="3597862403" sldId="275"/>
        </pc:sldMkLst>
      </pc:sldChg>
    </pc:docChg>
  </pc:docChgLst>
</pc:chgInfo>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1/28/2026</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78F8F-F94E-56EA-2315-3A5E1E9EF6D7}"/>
              </a:ext>
            </a:extLst>
          </p:cNvPr>
          <p:cNvSpPr>
            <a:spLocks noGrp="1"/>
          </p:cNvSpPr>
          <p:nvPr>
            <p:ph type="ctrTitle"/>
          </p:nvPr>
        </p:nvSpPr>
        <p:spPr>
          <a:xfrm>
            <a:off x="2412232" y="1166219"/>
            <a:ext cx="8915399" cy="2262781"/>
          </a:xfrm>
        </p:spPr>
        <p:txBody>
          <a:bodyPr>
            <a:normAutofit/>
          </a:bodyPr>
          <a:lstStyle/>
          <a:p>
            <a:r>
              <a:rPr lang="en-IN" sz="4800" dirty="0">
                <a:latin typeface="Times New Roman" panose="02020603050405020304" pitchFamily="18" charset="0"/>
                <a:cs typeface="Times New Roman" panose="02020603050405020304" pitchFamily="18" charset="0"/>
              </a:rPr>
              <a:t>Receipt and Invoice Digitizer</a:t>
            </a:r>
          </a:p>
        </p:txBody>
      </p:sp>
      <p:sp>
        <p:nvSpPr>
          <p:cNvPr id="3" name="Subtitle 2">
            <a:extLst>
              <a:ext uri="{FF2B5EF4-FFF2-40B4-BE49-F238E27FC236}">
                <a16:creationId xmlns:a16="http://schemas.microsoft.com/office/drawing/2014/main" id="{FBFCDCFE-81B0-8A92-446F-032C4237D52D}"/>
              </a:ext>
            </a:extLst>
          </p:cNvPr>
          <p:cNvSpPr>
            <a:spLocks noGrp="1"/>
          </p:cNvSpPr>
          <p:nvPr>
            <p:ph type="subTitle" idx="1"/>
          </p:nvPr>
        </p:nvSpPr>
        <p:spPr>
          <a:xfrm>
            <a:off x="2412232" y="3576980"/>
            <a:ext cx="8915399" cy="2884110"/>
          </a:xfrm>
        </p:spPr>
        <p:txBody>
          <a:bodyPr>
            <a:normAutofit lnSpcReduction="10000"/>
          </a:bodyPr>
          <a:lstStyle/>
          <a:p>
            <a:r>
              <a:rPr lang="en-US" sz="3200" dirty="0">
                <a:latin typeface="Times New Roman" panose="02020603050405020304" pitchFamily="18" charset="0"/>
                <a:cs typeface="Times New Roman" panose="02020603050405020304" pitchFamily="18" charset="0"/>
              </a:rPr>
              <a:t>Milestone – 1                                                      </a:t>
            </a:r>
          </a:p>
          <a:p>
            <a:r>
              <a:rPr lang="en-US" sz="3200" dirty="0">
                <a:latin typeface="Times New Roman" panose="02020603050405020304" pitchFamily="18" charset="0"/>
                <a:cs typeface="Times New Roman" panose="02020603050405020304" pitchFamily="18" charset="0"/>
              </a:rPr>
              <a:t>              </a:t>
            </a: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                                                                </a:t>
            </a:r>
            <a:r>
              <a:rPr lang="en-US" sz="3200" dirty="0">
                <a:solidFill>
                  <a:schemeClr val="tx1"/>
                </a:solidFill>
                <a:latin typeface="Times New Roman" panose="02020603050405020304" pitchFamily="18" charset="0"/>
                <a:cs typeface="Times New Roman" panose="02020603050405020304" pitchFamily="18" charset="0"/>
              </a:rPr>
              <a:t>P. Pranitha</a:t>
            </a:r>
            <a:endParaRPr lang="en-IN" sz="3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6148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D4A9B-C32F-900D-84F7-5037C58B22EB}"/>
              </a:ext>
            </a:extLst>
          </p:cNvPr>
          <p:cNvSpPr>
            <a:spLocks noGrp="1"/>
          </p:cNvSpPr>
          <p:nvPr>
            <p:ph type="title"/>
          </p:nvPr>
        </p:nvSpPr>
        <p:spPr>
          <a:xfrm>
            <a:off x="2092408" y="245807"/>
            <a:ext cx="8915399" cy="1468800"/>
          </a:xfrm>
        </p:spPr>
        <p:txBody>
          <a:bodyPr/>
          <a:lstStyle/>
          <a:p>
            <a:r>
              <a:rPr lang="en-IN" dirty="0">
                <a:latin typeface="Times New Roman" panose="02020603050405020304" pitchFamily="18" charset="0"/>
                <a:cs typeface="Times New Roman" panose="02020603050405020304" pitchFamily="18" charset="0"/>
              </a:rPr>
              <a:t>Outcomes of Milestone 2</a:t>
            </a:r>
          </a:p>
        </p:txBody>
      </p:sp>
      <p:sp>
        <p:nvSpPr>
          <p:cNvPr id="4" name="Rectangle 1">
            <a:extLst>
              <a:ext uri="{FF2B5EF4-FFF2-40B4-BE49-F238E27FC236}">
                <a16:creationId xmlns:a16="http://schemas.microsoft.com/office/drawing/2014/main" id="{DFE81AFB-942E-F355-C8F1-A1D68B65B441}"/>
              </a:ext>
            </a:extLst>
          </p:cNvPr>
          <p:cNvSpPr>
            <a:spLocks noGrp="1" noChangeArrowheads="1"/>
          </p:cNvSpPr>
          <p:nvPr>
            <p:ph type="body" idx="1"/>
          </p:nvPr>
        </p:nvSpPr>
        <p:spPr bwMode="auto">
          <a:xfrm>
            <a:off x="2092408" y="2263697"/>
            <a:ext cx="8434168"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Accurate extraction of key invoice fields from images and PDFs.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Conversion of unstructured invoice text into structured data.</a:t>
            </a:r>
          </a:p>
          <a:p>
            <a:pPr marL="0" marR="0" lvl="0" indent="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Validation of totals, tax values, and mandatory fields to ensure data correctness.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Detection and flagging of duplicate invoices to avoid redundancy.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Reliable storage of clean, validated invoice data for further processing.</a:t>
            </a:r>
          </a:p>
        </p:txBody>
      </p:sp>
    </p:spTree>
    <p:extLst>
      <p:ext uri="{BB962C8B-B14F-4D97-AF65-F5344CB8AC3E}">
        <p14:creationId xmlns:p14="http://schemas.microsoft.com/office/powerpoint/2010/main" val="14965322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E7A38-50E3-DB94-1406-D85DFDFD9182}"/>
              </a:ext>
            </a:extLst>
          </p:cNvPr>
          <p:cNvSpPr>
            <a:spLocks noGrp="1"/>
          </p:cNvSpPr>
          <p:nvPr>
            <p:ph type="title"/>
          </p:nvPr>
        </p:nvSpPr>
        <p:spPr>
          <a:xfrm>
            <a:off x="2195922" y="2192928"/>
            <a:ext cx="8915399" cy="1468800"/>
          </a:xfrm>
        </p:spPr>
        <p:txBody>
          <a:bodyPr>
            <a:noAutofit/>
          </a:bodyPr>
          <a:lstStyle/>
          <a:p>
            <a:r>
              <a:rPr lang="en-IN" sz="3200" b="1" dirty="0">
                <a:latin typeface="Times New Roman" panose="02020603050405020304" pitchFamily="18" charset="0"/>
                <a:cs typeface="Times New Roman" panose="02020603050405020304" pitchFamily="18" charset="0"/>
              </a:rPr>
              <a:t>Technologies and Methodology – Milestone 2</a:t>
            </a:r>
            <a:br>
              <a:rPr lang="en-IN" sz="2000" b="1" dirty="0">
                <a:latin typeface="Times New Roman" panose="02020603050405020304" pitchFamily="18" charset="0"/>
                <a:cs typeface="Times New Roman" panose="02020603050405020304" pitchFamily="18" charset="0"/>
              </a:rPr>
            </a:br>
            <a:br>
              <a:rPr lang="en-IN" sz="2000" b="1" dirty="0">
                <a:latin typeface="Times New Roman" panose="02020603050405020304" pitchFamily="18" charset="0"/>
                <a:cs typeface="Times New Roman" panose="02020603050405020304" pitchFamily="18" charset="0"/>
              </a:rPr>
            </a:br>
            <a:r>
              <a:rPr lang="en-IN" sz="2000" b="1" dirty="0">
                <a:latin typeface="Times New Roman" panose="02020603050405020304" pitchFamily="18" charset="0"/>
                <a:cs typeface="Times New Roman" panose="02020603050405020304" pitchFamily="18" charset="0"/>
              </a:rPr>
              <a:t>Technologies Used</a:t>
            </a:r>
            <a:br>
              <a:rPr lang="en-IN" sz="2000" b="1" dirty="0">
                <a:latin typeface="Times New Roman" panose="02020603050405020304" pitchFamily="18" charset="0"/>
                <a:cs typeface="Times New Roman" panose="02020603050405020304" pitchFamily="18" charset="0"/>
              </a:rPr>
            </a:br>
            <a:br>
              <a:rPr lang="en-IN" sz="2000" b="1"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Python – Core programming language for processing and validation logic.</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OCR Engine (Tesseract / similar) – Extracts text from invoice images and PDFs.</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Regex – Identifies structured patterns like invoice number, date, and totals.</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NLP Techniques – Extracts contextual fields such as vendor name and line items.</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Database (SQL / NoSQL) – Stores validated and duplicate-flagged invoice data.</a:t>
            </a:r>
            <a:br>
              <a:rPr lang="en-IN"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8B725DE8-EE46-93B6-93D6-9CA15B8EE6C5}"/>
              </a:ext>
            </a:extLst>
          </p:cNvPr>
          <p:cNvSpPr>
            <a:spLocks noGrp="1"/>
          </p:cNvSpPr>
          <p:nvPr>
            <p:ph type="body" idx="1"/>
          </p:nvPr>
        </p:nvSpPr>
        <p:spPr>
          <a:xfrm>
            <a:off x="2294245" y="3930672"/>
            <a:ext cx="8915399" cy="860400"/>
          </a:xfrm>
        </p:spPr>
        <p:txBody>
          <a:bodyPr>
            <a:noAutofit/>
          </a:bodyPr>
          <a:lstStyle/>
          <a:p>
            <a:r>
              <a:rPr lang="en-US" b="1" dirty="0">
                <a:solidFill>
                  <a:schemeClr val="tx1"/>
                </a:solidFill>
                <a:latin typeface="Times New Roman" panose="02020603050405020304" pitchFamily="18" charset="0"/>
                <a:cs typeface="Times New Roman" panose="02020603050405020304" pitchFamily="18" charset="0"/>
              </a:rPr>
              <a:t>Methodology Followed</a:t>
            </a:r>
          </a:p>
          <a:p>
            <a:r>
              <a:rPr lang="en-US" dirty="0">
                <a:solidFill>
                  <a:schemeClr val="tx1"/>
                </a:solidFill>
                <a:latin typeface="Times New Roman" panose="02020603050405020304" pitchFamily="18" charset="0"/>
                <a:cs typeface="Times New Roman" panose="02020603050405020304" pitchFamily="18" charset="0"/>
              </a:rPr>
              <a:t>Invoice images are captured and converted into text using OCR.</a:t>
            </a:r>
          </a:p>
          <a:p>
            <a:r>
              <a:rPr lang="en-US" dirty="0">
                <a:solidFill>
                  <a:schemeClr val="tx1"/>
                </a:solidFill>
                <a:latin typeface="Times New Roman" panose="02020603050405020304" pitchFamily="18" charset="0"/>
                <a:cs typeface="Times New Roman" panose="02020603050405020304" pitchFamily="18" charset="0"/>
              </a:rPr>
              <a:t>Extracted text is parsed using Regex and NLP techniques.</a:t>
            </a:r>
          </a:p>
          <a:p>
            <a:r>
              <a:rPr lang="en-US" dirty="0">
                <a:solidFill>
                  <a:schemeClr val="tx1"/>
                </a:solidFill>
                <a:latin typeface="Times New Roman" panose="02020603050405020304" pitchFamily="18" charset="0"/>
                <a:cs typeface="Times New Roman" panose="02020603050405020304" pitchFamily="18" charset="0"/>
              </a:rPr>
              <a:t>Key invoice fields are identified and normalized.</a:t>
            </a:r>
          </a:p>
          <a:p>
            <a:r>
              <a:rPr lang="en-US" dirty="0">
                <a:solidFill>
                  <a:schemeClr val="tx1"/>
                </a:solidFill>
                <a:latin typeface="Times New Roman" panose="02020603050405020304" pitchFamily="18" charset="0"/>
                <a:cs typeface="Times New Roman" panose="02020603050405020304" pitchFamily="18" charset="0"/>
              </a:rPr>
              <a:t>Business validation rules verify financial correctness.</a:t>
            </a:r>
          </a:p>
          <a:p>
            <a:r>
              <a:rPr lang="en-US" dirty="0">
                <a:solidFill>
                  <a:schemeClr val="tx1"/>
                </a:solidFill>
                <a:latin typeface="Times New Roman" panose="02020603050405020304" pitchFamily="18" charset="0"/>
                <a:cs typeface="Times New Roman" panose="02020603050405020304" pitchFamily="18" charset="0"/>
              </a:rPr>
              <a:t>Clean and validated data is stored for further processing.</a:t>
            </a:r>
          </a:p>
          <a:p>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23108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51F2F-2E54-D422-3EF7-91D09ACFD5A2}"/>
              </a:ext>
            </a:extLst>
          </p:cNvPr>
          <p:cNvSpPr>
            <a:spLocks noGrp="1"/>
          </p:cNvSpPr>
          <p:nvPr>
            <p:ph type="title"/>
          </p:nvPr>
        </p:nvSpPr>
        <p:spPr>
          <a:xfrm>
            <a:off x="1832128" y="178465"/>
            <a:ext cx="8915399" cy="1468800"/>
          </a:xfrm>
        </p:spPr>
        <p:txBody>
          <a:bodyPr/>
          <a:lstStyle/>
          <a:p>
            <a:r>
              <a:rPr lang="en-IN" dirty="0">
                <a:latin typeface="Times New Roman" panose="02020603050405020304" pitchFamily="18" charset="0"/>
                <a:cs typeface="Times New Roman" panose="02020603050405020304" pitchFamily="18" charset="0"/>
              </a:rPr>
              <a:t>Architecture – Milestone 2</a:t>
            </a:r>
          </a:p>
        </p:txBody>
      </p:sp>
      <p:sp>
        <p:nvSpPr>
          <p:cNvPr id="3" name="Text Placeholder 2">
            <a:extLst>
              <a:ext uri="{FF2B5EF4-FFF2-40B4-BE49-F238E27FC236}">
                <a16:creationId xmlns:a16="http://schemas.microsoft.com/office/drawing/2014/main" id="{62F936EB-9AED-51BF-A183-5B4BD9976EE3}"/>
              </a:ext>
            </a:extLst>
          </p:cNvPr>
          <p:cNvSpPr>
            <a:spLocks noGrp="1"/>
          </p:cNvSpPr>
          <p:nvPr>
            <p:ph type="body" idx="1"/>
          </p:nvPr>
        </p:nvSpPr>
        <p:spPr>
          <a:xfrm>
            <a:off x="2589213" y="3530129"/>
            <a:ext cx="494684" cy="45719"/>
          </a:xfrm>
        </p:spPr>
        <p:txBody>
          <a:bodyPr>
            <a:normAutofit fontScale="25000" lnSpcReduction="20000"/>
          </a:bodyPr>
          <a:lstStyle/>
          <a:p>
            <a:endParaRPr lang="en-IN" dirty="0"/>
          </a:p>
        </p:txBody>
      </p:sp>
      <p:pic>
        <p:nvPicPr>
          <p:cNvPr id="5" name="Picture 4">
            <a:extLst>
              <a:ext uri="{FF2B5EF4-FFF2-40B4-BE49-F238E27FC236}">
                <a16:creationId xmlns:a16="http://schemas.microsoft.com/office/drawing/2014/main" id="{51401D96-F934-72DE-BBD8-2929106579FF}"/>
              </a:ext>
            </a:extLst>
          </p:cNvPr>
          <p:cNvPicPr>
            <a:picLocks noChangeAspect="1"/>
          </p:cNvPicPr>
          <p:nvPr/>
        </p:nvPicPr>
        <p:blipFill>
          <a:blip r:embed="rId2"/>
          <a:stretch>
            <a:fillRect/>
          </a:stretch>
        </p:blipFill>
        <p:spPr>
          <a:xfrm>
            <a:off x="1832128" y="1883793"/>
            <a:ext cx="8668724" cy="4497341"/>
          </a:xfrm>
          <a:prstGeom prst="rect">
            <a:avLst/>
          </a:prstGeom>
        </p:spPr>
      </p:pic>
    </p:spTree>
    <p:extLst>
      <p:ext uri="{BB962C8B-B14F-4D97-AF65-F5344CB8AC3E}">
        <p14:creationId xmlns:p14="http://schemas.microsoft.com/office/powerpoint/2010/main" val="12154401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09A1A-1AFC-C693-9292-7D29AF3FCF45}"/>
              </a:ext>
            </a:extLst>
          </p:cNvPr>
          <p:cNvSpPr>
            <a:spLocks noGrp="1"/>
          </p:cNvSpPr>
          <p:nvPr>
            <p:ph type="title"/>
          </p:nvPr>
        </p:nvSpPr>
        <p:spPr>
          <a:xfrm>
            <a:off x="2347118" y="683102"/>
            <a:ext cx="8911687" cy="5560382"/>
          </a:xfrm>
        </p:spPr>
        <p:txBody>
          <a:bodyPr>
            <a:noAutofit/>
          </a:bodyPr>
          <a:lstStyle/>
          <a:p>
            <a:r>
              <a:rPr lang="en-US" sz="2400" dirty="0">
                <a:latin typeface="Times New Roman" panose="02020603050405020304" pitchFamily="18" charset="0"/>
                <a:cs typeface="Times New Roman" panose="02020603050405020304" pitchFamily="18" charset="0"/>
              </a:rPr>
              <a:t>The system follows a modular pipeline architecture for invoice processing.</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Invoice images or PDFs are captured and sent to the OCR module for text extraction.</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Extracted text is processed using NLP and Regex modules to identify key fields.</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Validation and duplicate detection layers ensure data accuracy and consistency.</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Validated structured data is stored in the database with logging and monitoring support.</a:t>
            </a:r>
            <a:br>
              <a:rPr lang="en-US" sz="2400" dirty="0">
                <a:latin typeface="Times New Roman" panose="02020603050405020304" pitchFamily="18" charset="0"/>
                <a:cs typeface="Times New Roman" panose="02020603050405020304" pitchFamily="18" charset="0"/>
              </a:rPr>
            </a:b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7823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87399-D9D3-F668-0C00-4590AC3D523F}"/>
              </a:ext>
            </a:extLst>
          </p:cNvPr>
          <p:cNvSpPr>
            <a:spLocks noGrp="1"/>
          </p:cNvSpPr>
          <p:nvPr>
            <p:ph type="title"/>
          </p:nvPr>
        </p:nvSpPr>
        <p:spPr>
          <a:xfrm>
            <a:off x="2327813" y="230819"/>
            <a:ext cx="8911687" cy="1280890"/>
          </a:xfrm>
        </p:spPr>
        <p:txBody>
          <a:bodyPr/>
          <a:lstStyle/>
          <a:p>
            <a:r>
              <a:rPr lang="en-US" dirty="0">
                <a:latin typeface="Times New Roman" panose="02020603050405020304" pitchFamily="18" charset="0"/>
                <a:cs typeface="Times New Roman" panose="02020603050405020304" pitchFamily="18" charset="0"/>
              </a:rPr>
              <a:t>Flow chart</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033ABA9-1F42-E1E0-CAB9-160BC905BCFB}"/>
              </a:ext>
            </a:extLst>
          </p:cNvPr>
          <p:cNvPicPr>
            <a:picLocks noChangeAspect="1"/>
          </p:cNvPicPr>
          <p:nvPr/>
        </p:nvPicPr>
        <p:blipFill>
          <a:blip r:embed="rId2"/>
          <a:stretch>
            <a:fillRect/>
          </a:stretch>
        </p:blipFill>
        <p:spPr>
          <a:xfrm>
            <a:off x="2460368" y="1170039"/>
            <a:ext cx="8646576" cy="5196348"/>
          </a:xfrm>
          <a:prstGeom prst="rect">
            <a:avLst/>
          </a:prstGeom>
        </p:spPr>
      </p:pic>
    </p:spTree>
    <p:extLst>
      <p:ext uri="{BB962C8B-B14F-4D97-AF65-F5344CB8AC3E}">
        <p14:creationId xmlns:p14="http://schemas.microsoft.com/office/powerpoint/2010/main" val="36297681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4AF02-75DF-EDD4-F2C8-6EFDB973A355}"/>
              </a:ext>
            </a:extLst>
          </p:cNvPr>
          <p:cNvSpPr>
            <a:spLocks noGrp="1"/>
          </p:cNvSpPr>
          <p:nvPr>
            <p:ph type="title"/>
          </p:nvPr>
        </p:nvSpPr>
        <p:spPr>
          <a:xfrm>
            <a:off x="2592924" y="624109"/>
            <a:ext cx="8911687" cy="5285077"/>
          </a:xfrm>
        </p:spPr>
        <p:txBody>
          <a:bodyPr>
            <a:normAutofit fontScale="90000"/>
          </a:bodyPr>
          <a:lstStyle/>
          <a:p>
            <a:r>
              <a:rPr lang="en-US" b="1" dirty="0">
                <a:latin typeface="Times New Roman" panose="02020603050405020304" pitchFamily="18" charset="0"/>
                <a:cs typeface="Times New Roman" panose="02020603050405020304" pitchFamily="18" charset="0"/>
              </a:rPr>
              <a:t>Flow Chart Explanation – Milestone 2</a:t>
            </a:r>
            <a:br>
              <a:rPr lang="en-US" b="1" dirty="0"/>
            </a:br>
            <a:br>
              <a:rPr lang="en-US" b="1" dirty="0"/>
            </a:br>
            <a:r>
              <a:rPr lang="en-US" sz="2700" dirty="0">
                <a:latin typeface="Times New Roman" panose="02020603050405020304" pitchFamily="18" charset="0"/>
                <a:cs typeface="Times New Roman" panose="02020603050405020304" pitchFamily="18" charset="0"/>
              </a:rPr>
              <a:t>The process begins with capturing or uploading an invoice image or PDF.</a:t>
            </a:r>
            <a:br>
              <a:rPr lang="en-US" sz="2700" dirty="0">
                <a:latin typeface="Times New Roman" panose="02020603050405020304" pitchFamily="18" charset="0"/>
                <a:cs typeface="Times New Roman" panose="02020603050405020304" pitchFamily="18" charset="0"/>
              </a:rPr>
            </a:br>
            <a:r>
              <a:rPr lang="en-US" sz="2700" dirty="0">
                <a:latin typeface="Times New Roman" panose="02020603050405020304" pitchFamily="18" charset="0"/>
                <a:cs typeface="Times New Roman" panose="02020603050405020304" pitchFamily="18" charset="0"/>
              </a:rPr>
              <a:t>The uploaded file is processed using OCR to convert the image into text.</a:t>
            </a:r>
            <a:br>
              <a:rPr lang="en-US" sz="2700" dirty="0">
                <a:latin typeface="Times New Roman" panose="02020603050405020304" pitchFamily="18" charset="0"/>
                <a:cs typeface="Times New Roman" panose="02020603050405020304" pitchFamily="18" charset="0"/>
              </a:rPr>
            </a:br>
            <a:r>
              <a:rPr lang="en-US" sz="2700" dirty="0">
                <a:latin typeface="Times New Roman" panose="02020603050405020304" pitchFamily="18" charset="0"/>
                <a:cs typeface="Times New Roman" panose="02020603050405020304" pitchFamily="18" charset="0"/>
              </a:rPr>
              <a:t>NLP and Regex techniques analyze the extracted text to identify key invoice fields.</a:t>
            </a:r>
            <a:br>
              <a:rPr lang="en-US" sz="2700" dirty="0">
                <a:latin typeface="Times New Roman" panose="02020603050405020304" pitchFamily="18" charset="0"/>
                <a:cs typeface="Times New Roman" panose="02020603050405020304" pitchFamily="18" charset="0"/>
              </a:rPr>
            </a:br>
            <a:r>
              <a:rPr lang="en-US" sz="2700" dirty="0">
                <a:latin typeface="Times New Roman" panose="02020603050405020304" pitchFamily="18" charset="0"/>
                <a:cs typeface="Times New Roman" panose="02020603050405020304" pitchFamily="18" charset="0"/>
              </a:rPr>
              <a:t>Validation rules check the accuracy of totals, tax values, and required fields.</a:t>
            </a:r>
            <a:br>
              <a:rPr lang="en-US" sz="2700" dirty="0">
                <a:latin typeface="Times New Roman" panose="02020603050405020304" pitchFamily="18" charset="0"/>
                <a:cs typeface="Times New Roman" panose="02020603050405020304" pitchFamily="18" charset="0"/>
              </a:rPr>
            </a:br>
            <a:r>
              <a:rPr lang="en-US" sz="2700" dirty="0">
                <a:latin typeface="Times New Roman" panose="02020603050405020304" pitchFamily="18" charset="0"/>
                <a:cs typeface="Times New Roman" panose="02020603050405020304" pitchFamily="18" charset="0"/>
              </a:rPr>
              <a:t>Duplicate invoices are detected, and validated data is stored in the database.</a:t>
            </a:r>
            <a:br>
              <a:rPr lang="en-US" sz="2700" dirty="0">
                <a:latin typeface="Times New Roman" panose="02020603050405020304" pitchFamily="18" charset="0"/>
                <a:cs typeface="Times New Roman" panose="02020603050405020304" pitchFamily="18" charset="0"/>
              </a:rPr>
            </a:br>
            <a:endParaRPr lang="en-IN" sz="2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1563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4BE1C-6F45-013F-F66F-4B321AEE692B}"/>
              </a:ext>
            </a:extLst>
          </p:cNvPr>
          <p:cNvSpPr>
            <a:spLocks noGrp="1"/>
          </p:cNvSpPr>
          <p:nvPr>
            <p:ph type="title"/>
          </p:nvPr>
        </p:nvSpPr>
        <p:spPr>
          <a:xfrm>
            <a:off x="1887794" y="624109"/>
            <a:ext cx="9616817" cy="5137593"/>
          </a:xfrm>
        </p:spPr>
        <p:txBody>
          <a:bodyPr>
            <a:normAutofit/>
          </a:bodyPr>
          <a:lstStyle/>
          <a:p>
            <a:r>
              <a:rPr lang="en-US" sz="3200" b="1" dirty="0">
                <a:latin typeface="Times New Roman" panose="02020603050405020304" pitchFamily="18" charset="0"/>
                <a:cs typeface="Times New Roman" panose="02020603050405020304" pitchFamily="18" charset="0"/>
              </a:rPr>
              <a:t>Conclusion – Milestone 2</a:t>
            </a:r>
            <a:br>
              <a:rPr lang="en-US" b="1" dirty="0"/>
            </a:br>
            <a:r>
              <a:rPr lang="en-US" sz="2700" b="1" dirty="0"/>
              <a:t>                                           </a:t>
            </a:r>
            <a:r>
              <a:rPr lang="en-US" sz="2700" dirty="0">
                <a:latin typeface="Times New Roman" panose="02020603050405020304" pitchFamily="18" charset="0"/>
                <a:cs typeface="Times New Roman" panose="02020603050405020304" pitchFamily="18" charset="0"/>
              </a:rPr>
              <a:t>Milestone 2 successfully implements the extraction and validation of invoice data using OCR, NLP, and Regex techniques. The system converts unstructured invoice images into accurate, structured data while ensuring correctness through validation rules and duplicate detection. This milestone establishes a reliable foundation for secure data storage and enables further automation and analytics in subsequent milestones.</a:t>
            </a:r>
            <a:br>
              <a:rPr lang="en-US" sz="3100" dirty="0">
                <a:latin typeface="Times New Roman" panose="02020603050405020304" pitchFamily="18" charset="0"/>
                <a:cs typeface="Times New Roman" panose="02020603050405020304" pitchFamily="18" charset="0"/>
              </a:rPr>
            </a:br>
            <a:endParaRPr lang="en-IN" sz="3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60687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20305-B205-8C3C-A425-59DBFC837E9D}"/>
              </a:ext>
            </a:extLst>
          </p:cNvPr>
          <p:cNvSpPr>
            <a:spLocks noGrp="1"/>
          </p:cNvSpPr>
          <p:nvPr>
            <p:ph type="title"/>
          </p:nvPr>
        </p:nvSpPr>
        <p:spPr>
          <a:xfrm>
            <a:off x="4579040" y="2698717"/>
            <a:ext cx="8911687" cy="1280890"/>
          </a:xfrm>
        </p:spPr>
        <p:txBody>
          <a:bodyPr>
            <a:normAutofit/>
          </a:bodyPr>
          <a:lstStyle/>
          <a:p>
            <a:r>
              <a:rPr lang="en-US" sz="4000" b="1" dirty="0">
                <a:latin typeface="Times New Roman" panose="02020603050405020304" pitchFamily="18" charset="0"/>
                <a:cs typeface="Times New Roman" panose="02020603050405020304" pitchFamily="18" charset="0"/>
              </a:rPr>
              <a:t>Thank you</a:t>
            </a:r>
            <a:endParaRPr lang="en-IN"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5729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2BF4B-2F0D-6462-A6B3-386E27B68DAB}"/>
              </a:ext>
            </a:extLst>
          </p:cNvPr>
          <p:cNvSpPr>
            <a:spLocks noGrp="1"/>
          </p:cNvSpPr>
          <p:nvPr>
            <p:ph type="ctrTitle"/>
          </p:nvPr>
        </p:nvSpPr>
        <p:spPr>
          <a:xfrm>
            <a:off x="1897712" y="1200082"/>
            <a:ext cx="8915399" cy="908766"/>
          </a:xfrm>
        </p:spPr>
        <p:txBody>
          <a:bodyPr>
            <a:normAutofit/>
          </a:bodyPr>
          <a:lstStyle/>
          <a:p>
            <a:r>
              <a:rPr lang="en-US" sz="3600" b="1" dirty="0">
                <a:solidFill>
                  <a:schemeClr val="tx1">
                    <a:lumMod val="65000"/>
                    <a:lumOff val="35000"/>
                  </a:schemeClr>
                </a:solidFill>
                <a:latin typeface="Times New Roman" panose="02020603050405020304" pitchFamily="18" charset="0"/>
                <a:cs typeface="Times New Roman" panose="02020603050405020304" pitchFamily="18" charset="0"/>
              </a:rPr>
              <a:t>Problem Statement </a:t>
            </a:r>
            <a:endParaRPr lang="en-IN" sz="3600" b="1" dirty="0">
              <a:solidFill>
                <a:schemeClr val="tx1">
                  <a:lumMod val="65000"/>
                  <a:lumOff val="35000"/>
                </a:schemeClr>
              </a:solidFill>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DA76A1A5-D604-BB4F-52F4-3472F71DDE01}"/>
              </a:ext>
            </a:extLst>
          </p:cNvPr>
          <p:cNvSpPr>
            <a:spLocks noGrp="1" noChangeArrowheads="1"/>
          </p:cNvSpPr>
          <p:nvPr>
            <p:ph type="subTitle" idx="1"/>
          </p:nvPr>
        </p:nvSpPr>
        <p:spPr bwMode="auto">
          <a:xfrm>
            <a:off x="1828886" y="1791511"/>
            <a:ext cx="9881505"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000"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Businesses and individuals still rely heavily on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paper-based receipts and invoices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Physical receipts are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easily lost, damaged, or faded</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over 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Manual data entry from receipts is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time-consuming and error-prone</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Managing large volumes of receipts makes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tracking expenses difficult</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Lack of digitization prevents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quick search, analysis, and reporting</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Traditional systems do not provide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automated insights or spending analytics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Integration with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accounting or ERP systems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is difficult without structured data.</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000"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4236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C1BB0-6F4E-D3B8-C814-78174868A7CE}"/>
              </a:ext>
            </a:extLst>
          </p:cNvPr>
          <p:cNvSpPr>
            <a:spLocks noGrp="1"/>
          </p:cNvSpPr>
          <p:nvPr>
            <p:ph type="title"/>
          </p:nvPr>
        </p:nvSpPr>
        <p:spPr>
          <a:xfrm>
            <a:off x="2068102" y="776749"/>
            <a:ext cx="7639663" cy="1327354"/>
          </a:xfrm>
        </p:spPr>
        <p:txBody>
          <a:bodyPr>
            <a:noAutofit/>
          </a:bodyPr>
          <a:lstStyle/>
          <a:p>
            <a:r>
              <a:rPr lang="en-IN" sz="3600" b="1" dirty="0">
                <a:latin typeface="Times New Roman" panose="02020603050405020304" pitchFamily="18" charset="0"/>
                <a:cs typeface="Times New Roman" panose="02020603050405020304" pitchFamily="18" charset="0"/>
              </a:rPr>
              <a:t>Implementation Details</a:t>
            </a:r>
            <a:br>
              <a:rPr lang="en-IN" sz="3600" b="1" dirty="0">
                <a:latin typeface="Times New Roman" panose="02020603050405020304" pitchFamily="18" charset="0"/>
                <a:cs typeface="Times New Roman" panose="02020603050405020304" pitchFamily="18" charset="0"/>
              </a:rPr>
            </a:br>
            <a:br>
              <a:rPr lang="en-IN" sz="2000" b="1" dirty="0">
                <a:solidFill>
                  <a:schemeClr val="tx1">
                    <a:lumMod val="65000"/>
                    <a:lumOff val="35000"/>
                  </a:schemeClr>
                </a:solidFill>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EA8EB29A-2F6B-FE9F-4FF7-00CA684D64C8}"/>
              </a:ext>
            </a:extLst>
          </p:cNvPr>
          <p:cNvSpPr>
            <a:spLocks noGrp="1" noChangeArrowheads="1"/>
          </p:cNvSpPr>
          <p:nvPr>
            <p:ph type="body" idx="1"/>
          </p:nvPr>
        </p:nvSpPr>
        <p:spPr bwMode="auto">
          <a:xfrm>
            <a:off x="2068102" y="1772834"/>
            <a:ext cx="9268797"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lang="en-US" altLang="en-US"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Implemented a </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file upload interface</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accept receipt images and PDFs (PNG, JPG, JPEG, PDF).</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Performed </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image preprocessing</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(grayscale conversion, noise removal, binarization) to improve OCR accuracy.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Integrated </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OCR engine</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extract raw text from uploaded receipts.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Supported both </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image-based and PDF-based</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documents.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Displayed </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original and processed images</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visual verification.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Stored extracted text temporarily for further processing in later milestones</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74349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29D49-8702-0F9E-E426-591882898C80}"/>
              </a:ext>
            </a:extLst>
          </p:cNvPr>
          <p:cNvSpPr>
            <a:spLocks noGrp="1"/>
          </p:cNvSpPr>
          <p:nvPr>
            <p:ph type="title"/>
          </p:nvPr>
        </p:nvSpPr>
        <p:spPr>
          <a:xfrm>
            <a:off x="2048437" y="829717"/>
            <a:ext cx="8915399" cy="1468800"/>
          </a:xfrm>
        </p:spPr>
        <p:txBody>
          <a:bodyPr>
            <a:noAutofit/>
          </a:bodyPr>
          <a:lstStyle/>
          <a:p>
            <a:r>
              <a:rPr lang="en-US" sz="3600" b="1" dirty="0">
                <a:solidFill>
                  <a:schemeClr val="tx1"/>
                </a:solidFill>
                <a:latin typeface="Times New Roman" panose="02020603050405020304" pitchFamily="18" charset="0"/>
                <a:cs typeface="Times New Roman" panose="02020603050405020304" pitchFamily="18" charset="0"/>
              </a:rPr>
              <a:t>Outcome of Milestone 1</a:t>
            </a:r>
            <a:br>
              <a:rPr lang="en-IN" sz="3600" dirty="0">
                <a:latin typeface="Times New Roman" panose="02020603050405020304" pitchFamily="18" charset="0"/>
                <a:cs typeface="Times New Roman" panose="02020603050405020304" pitchFamily="18" charset="0"/>
              </a:rPr>
            </a:br>
            <a:endParaRPr lang="en-IN" sz="3600" dirty="0"/>
          </a:p>
        </p:txBody>
      </p:sp>
      <p:sp>
        <p:nvSpPr>
          <p:cNvPr id="4" name="Rectangle 1">
            <a:extLst>
              <a:ext uri="{FF2B5EF4-FFF2-40B4-BE49-F238E27FC236}">
                <a16:creationId xmlns:a16="http://schemas.microsoft.com/office/drawing/2014/main" id="{25365886-DC52-33DB-F4D2-C691E7FB1855}"/>
              </a:ext>
            </a:extLst>
          </p:cNvPr>
          <p:cNvSpPr>
            <a:spLocks noGrp="1" noChangeArrowheads="1"/>
          </p:cNvSpPr>
          <p:nvPr>
            <p:ph type="body" idx="1"/>
          </p:nvPr>
        </p:nvSpPr>
        <p:spPr bwMode="auto">
          <a:xfrm>
            <a:off x="2127096" y="1906311"/>
            <a:ext cx="9283311"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Successfully digitized receipt content from physical documents.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Established a reliable </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OCR pipeline</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text extraction.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Created a strong base for </a:t>
            </a: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AI-based field extraction and analytics</a:t>
            </a:r>
            <a:r>
              <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 future milestones.</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5351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A3FBD-BBBE-7ACC-CAAD-D260367E4879}"/>
              </a:ext>
            </a:extLst>
          </p:cNvPr>
          <p:cNvSpPr>
            <a:spLocks noGrp="1"/>
          </p:cNvSpPr>
          <p:nvPr>
            <p:ph type="title"/>
          </p:nvPr>
        </p:nvSpPr>
        <p:spPr>
          <a:xfrm>
            <a:off x="2117264" y="255639"/>
            <a:ext cx="8915399" cy="2593485"/>
          </a:xfrm>
        </p:spPr>
        <p:txBody>
          <a:bodyPr>
            <a:noAutofit/>
          </a:bodyPr>
          <a:lstStyle/>
          <a:p>
            <a:r>
              <a:rPr lang="en-IN" sz="3200" b="1" dirty="0">
                <a:latin typeface="Times New Roman" panose="02020603050405020304" pitchFamily="18" charset="0"/>
                <a:cs typeface="Times New Roman" panose="02020603050405020304" pitchFamily="18" charset="0"/>
              </a:rPr>
              <a:t>Technologies Used</a:t>
            </a:r>
            <a:br>
              <a:rPr lang="en-IN" sz="3200" b="1" dirty="0">
                <a:latin typeface="Times New Roman" panose="02020603050405020304" pitchFamily="18" charset="0"/>
                <a:cs typeface="Times New Roman" panose="02020603050405020304" pitchFamily="18" charset="0"/>
              </a:rPr>
            </a:br>
            <a:br>
              <a:rPr lang="en-IN" sz="2000" b="1" dirty="0">
                <a:latin typeface="Times New Roman" panose="02020603050405020304" pitchFamily="18" charset="0"/>
                <a:cs typeface="Times New Roman" panose="02020603050405020304" pitchFamily="18" charset="0"/>
              </a:rPr>
            </a:br>
            <a:r>
              <a:rPr lang="en-IN" sz="2000" b="1" dirty="0">
                <a:latin typeface="Times New Roman" panose="02020603050405020304" pitchFamily="18" charset="0"/>
                <a:cs typeface="Times New Roman" panose="02020603050405020304" pitchFamily="18" charset="0"/>
              </a:rPr>
              <a:t>Python</a:t>
            </a:r>
            <a:r>
              <a:rPr lang="en-IN" sz="2000" dirty="0">
                <a:latin typeface="Times New Roman" panose="02020603050405020304" pitchFamily="18" charset="0"/>
                <a:cs typeface="Times New Roman" panose="02020603050405020304" pitchFamily="18" charset="0"/>
              </a:rPr>
              <a:t> – Backend processing and logic</a:t>
            </a:r>
            <a:br>
              <a:rPr lang="en-IN" sz="2000" dirty="0">
                <a:latin typeface="Times New Roman" panose="02020603050405020304" pitchFamily="18" charset="0"/>
                <a:cs typeface="Times New Roman" panose="02020603050405020304" pitchFamily="18" charset="0"/>
              </a:rPr>
            </a:br>
            <a:r>
              <a:rPr lang="en-IN" sz="2000" b="1" dirty="0" err="1">
                <a:latin typeface="Times New Roman" panose="02020603050405020304" pitchFamily="18" charset="0"/>
                <a:cs typeface="Times New Roman" panose="02020603050405020304" pitchFamily="18" charset="0"/>
              </a:rPr>
              <a:t>Streamlit</a:t>
            </a:r>
            <a:r>
              <a:rPr lang="en-IN" sz="2000" dirty="0">
                <a:latin typeface="Times New Roman" panose="02020603050405020304" pitchFamily="18" charset="0"/>
                <a:cs typeface="Times New Roman" panose="02020603050405020304" pitchFamily="18" charset="0"/>
              </a:rPr>
              <a:t> – Web-based user interface</a:t>
            </a:r>
            <a:br>
              <a:rPr lang="en-IN" sz="2000" dirty="0">
                <a:latin typeface="Times New Roman" panose="02020603050405020304" pitchFamily="18" charset="0"/>
                <a:cs typeface="Times New Roman" panose="02020603050405020304" pitchFamily="18" charset="0"/>
              </a:rPr>
            </a:br>
            <a:r>
              <a:rPr lang="en-IN" sz="2000" b="1" dirty="0">
                <a:latin typeface="Times New Roman" panose="02020603050405020304" pitchFamily="18" charset="0"/>
                <a:cs typeface="Times New Roman" panose="02020603050405020304" pitchFamily="18" charset="0"/>
              </a:rPr>
              <a:t>Tesseract OCR</a:t>
            </a:r>
            <a:r>
              <a:rPr lang="en-IN" sz="2000" dirty="0">
                <a:latin typeface="Times New Roman" panose="02020603050405020304" pitchFamily="18" charset="0"/>
                <a:cs typeface="Times New Roman" panose="02020603050405020304" pitchFamily="18" charset="0"/>
              </a:rPr>
              <a:t> – Text extraction from receipts</a:t>
            </a:r>
            <a:br>
              <a:rPr lang="en-IN" sz="2000" dirty="0">
                <a:latin typeface="Times New Roman" panose="02020603050405020304" pitchFamily="18" charset="0"/>
                <a:cs typeface="Times New Roman" panose="02020603050405020304" pitchFamily="18" charset="0"/>
              </a:rPr>
            </a:br>
            <a:r>
              <a:rPr lang="en-IN" sz="2000" b="1" dirty="0">
                <a:latin typeface="Times New Roman" panose="02020603050405020304" pitchFamily="18" charset="0"/>
                <a:cs typeface="Times New Roman" panose="02020603050405020304" pitchFamily="18" charset="0"/>
              </a:rPr>
              <a:t>Image Processing (OpenCV/PIL)</a:t>
            </a:r>
            <a:r>
              <a:rPr lang="en-IN" sz="2000" dirty="0">
                <a:latin typeface="Times New Roman" panose="02020603050405020304" pitchFamily="18" charset="0"/>
                <a:cs typeface="Times New Roman" panose="02020603050405020304" pitchFamily="18" charset="0"/>
              </a:rPr>
              <a:t> – Image enhancement</a:t>
            </a:r>
            <a:br>
              <a:rPr lang="en-IN" sz="2000" dirty="0">
                <a:latin typeface="Times New Roman" panose="02020603050405020304" pitchFamily="18" charset="0"/>
                <a:cs typeface="Times New Roman" panose="02020603050405020304" pitchFamily="18" charset="0"/>
              </a:rPr>
            </a:br>
            <a:r>
              <a:rPr lang="en-IN" sz="2000" b="1" dirty="0">
                <a:latin typeface="Times New Roman" panose="02020603050405020304" pitchFamily="18" charset="0"/>
                <a:cs typeface="Times New Roman" panose="02020603050405020304" pitchFamily="18" charset="0"/>
              </a:rPr>
              <a:t>SQLite</a:t>
            </a:r>
            <a:r>
              <a:rPr lang="en-IN" sz="2000" dirty="0">
                <a:latin typeface="Times New Roman" panose="02020603050405020304" pitchFamily="18" charset="0"/>
                <a:cs typeface="Times New Roman" panose="02020603050405020304" pitchFamily="18" charset="0"/>
              </a:rPr>
              <a:t> – Temporary structured data storage</a:t>
            </a:r>
            <a:br>
              <a:rPr lang="en-IN"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0A93AF73-AA78-7ECF-5391-C7E0EFD905C3}"/>
              </a:ext>
            </a:extLst>
          </p:cNvPr>
          <p:cNvSpPr>
            <a:spLocks noGrp="1"/>
          </p:cNvSpPr>
          <p:nvPr>
            <p:ph type="body" idx="1"/>
          </p:nvPr>
        </p:nvSpPr>
        <p:spPr>
          <a:xfrm>
            <a:off x="2117264" y="2731832"/>
            <a:ext cx="6284401" cy="3185303"/>
          </a:xfrm>
        </p:spPr>
        <p:txBody>
          <a:bodyPr>
            <a:noAutofit/>
          </a:bodyPr>
          <a:lstStyle/>
          <a:p>
            <a:r>
              <a:rPr lang="en-US" sz="2800" b="1" dirty="0">
                <a:solidFill>
                  <a:schemeClr val="tx1"/>
                </a:solidFill>
                <a:latin typeface="Times New Roman" panose="02020603050405020304" pitchFamily="18" charset="0"/>
                <a:cs typeface="Times New Roman" panose="02020603050405020304" pitchFamily="18" charset="0"/>
              </a:rPr>
              <a:t>Methodology</a:t>
            </a:r>
          </a:p>
          <a:p>
            <a:r>
              <a:rPr lang="en-US" dirty="0">
                <a:solidFill>
                  <a:schemeClr val="tx1"/>
                </a:solidFill>
                <a:latin typeface="Times New Roman" panose="02020603050405020304" pitchFamily="18" charset="0"/>
                <a:cs typeface="Times New Roman" panose="02020603050405020304" pitchFamily="18" charset="0"/>
              </a:rPr>
              <a:t>User uploads receipt images or PDF files through the web interface.</a:t>
            </a:r>
          </a:p>
          <a:p>
            <a:r>
              <a:rPr lang="en-US" dirty="0">
                <a:solidFill>
                  <a:schemeClr val="tx1"/>
                </a:solidFill>
                <a:latin typeface="Times New Roman" panose="02020603050405020304" pitchFamily="18" charset="0"/>
                <a:cs typeface="Times New Roman" panose="02020603050405020304" pitchFamily="18" charset="0"/>
              </a:rPr>
              <a:t>Uploaded documents are converted into OCR-compatible images.</a:t>
            </a:r>
          </a:p>
          <a:p>
            <a:r>
              <a:rPr lang="en-US" dirty="0">
                <a:solidFill>
                  <a:schemeClr val="tx1"/>
                </a:solidFill>
                <a:latin typeface="Times New Roman" panose="02020603050405020304" pitchFamily="18" charset="0"/>
                <a:cs typeface="Times New Roman" panose="02020603050405020304" pitchFamily="18" charset="0"/>
              </a:rPr>
              <a:t>Image preprocessing is applied to improve text clarity.</a:t>
            </a:r>
          </a:p>
          <a:p>
            <a:r>
              <a:rPr lang="en-US" dirty="0">
                <a:solidFill>
                  <a:schemeClr val="tx1"/>
                </a:solidFill>
                <a:latin typeface="Times New Roman" panose="02020603050405020304" pitchFamily="18" charset="0"/>
                <a:cs typeface="Times New Roman" panose="02020603050405020304" pitchFamily="18" charset="0"/>
              </a:rPr>
              <a:t>OCR extracts raw text from the processed receipt.</a:t>
            </a:r>
          </a:p>
          <a:p>
            <a:r>
              <a:rPr lang="en-US" dirty="0">
                <a:solidFill>
                  <a:schemeClr val="tx1"/>
                </a:solidFill>
                <a:latin typeface="Times New Roman" panose="02020603050405020304" pitchFamily="18" charset="0"/>
                <a:cs typeface="Times New Roman" panose="02020603050405020304" pitchFamily="18" charset="0"/>
              </a:rPr>
              <a:t>Extracted text is displayed for validation.</a:t>
            </a:r>
          </a:p>
          <a:p>
            <a:r>
              <a:rPr lang="en-US" dirty="0">
                <a:solidFill>
                  <a:schemeClr val="tx1"/>
                </a:solidFill>
                <a:latin typeface="Times New Roman" panose="02020603050405020304" pitchFamily="18" charset="0"/>
                <a:cs typeface="Times New Roman" panose="02020603050405020304" pitchFamily="18" charset="0"/>
              </a:rPr>
              <a:t>Digitized data is prepared for storage and analytics in later stages.</a:t>
            </a:r>
          </a:p>
          <a:p>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BD67539-FE1B-7654-E281-1E983D602486}"/>
              </a:ext>
            </a:extLst>
          </p:cNvPr>
          <p:cNvPicPr>
            <a:picLocks noChangeAspect="1"/>
          </p:cNvPicPr>
          <p:nvPr/>
        </p:nvPicPr>
        <p:blipFill>
          <a:blip r:embed="rId2">
            <a:alphaModFix amt="85000"/>
          </a:blip>
          <a:stretch>
            <a:fillRect/>
          </a:stretch>
        </p:blipFill>
        <p:spPr>
          <a:xfrm>
            <a:off x="8401665" y="68825"/>
            <a:ext cx="3657600" cy="6459793"/>
          </a:xfrm>
          <a:prstGeom prst="rect">
            <a:avLst/>
          </a:prstGeom>
        </p:spPr>
      </p:pic>
    </p:spTree>
    <p:extLst>
      <p:ext uri="{BB962C8B-B14F-4D97-AF65-F5344CB8AC3E}">
        <p14:creationId xmlns:p14="http://schemas.microsoft.com/office/powerpoint/2010/main" val="3431242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9BBB-0724-D3EE-DEB7-66482C54FC3D}"/>
              </a:ext>
            </a:extLst>
          </p:cNvPr>
          <p:cNvSpPr>
            <a:spLocks noGrp="1"/>
          </p:cNvSpPr>
          <p:nvPr>
            <p:ph type="ctrTitle"/>
          </p:nvPr>
        </p:nvSpPr>
        <p:spPr>
          <a:xfrm>
            <a:off x="1910787" y="653925"/>
            <a:ext cx="8915399" cy="914400"/>
          </a:xfrm>
        </p:spPr>
        <p:txBody>
          <a:bodyPr>
            <a:noAutofit/>
          </a:bodyPr>
          <a:lstStyle/>
          <a:p>
            <a:br>
              <a:rPr lang="en-US" sz="3200" b="1" dirty="0">
                <a:latin typeface="Times New Roman" panose="02020603050405020304" pitchFamily="18" charset="0"/>
                <a:cs typeface="Times New Roman" panose="02020603050405020304" pitchFamily="18" charset="0"/>
              </a:rPr>
            </a:br>
            <a:r>
              <a:rPr lang="en-US" sz="3200" b="1" dirty="0">
                <a:latin typeface="Times New Roman" panose="02020603050405020304" pitchFamily="18" charset="0"/>
                <a:cs typeface="Times New Roman" panose="02020603050405020304" pitchFamily="18" charset="0"/>
              </a:rPr>
              <a:t>Impacts</a:t>
            </a:r>
            <a:br>
              <a:rPr lang="en-US" sz="3200" b="1" dirty="0">
                <a:latin typeface="Times New Roman" panose="02020603050405020304" pitchFamily="18" charset="0"/>
                <a:cs typeface="Times New Roman" panose="02020603050405020304" pitchFamily="18" charset="0"/>
              </a:rPr>
            </a:br>
            <a:endParaRPr lang="en-IN" sz="3200" b="1"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2987E892-8297-9126-DF92-B5C1A6381577}"/>
              </a:ext>
            </a:extLst>
          </p:cNvPr>
          <p:cNvSpPr>
            <a:spLocks noChangeArrowheads="1"/>
          </p:cNvSpPr>
          <p:nvPr/>
        </p:nvSpPr>
        <p:spPr bwMode="auto">
          <a:xfrm>
            <a:off x="1887793" y="1080348"/>
            <a:ext cx="8226271" cy="2739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Reduces dependency on manual receipt handling.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Minimizes human errors in data entry.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Enables faster digitization of receipts and invoices.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Improves accuracy of extracted financial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Provides a foundation for data-driven financial insights.</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000" dirty="0">
              <a:latin typeface="Times New Roman" panose="02020603050405020304" pitchFamily="18" charset="0"/>
              <a:cs typeface="Times New Roman" panose="02020603050405020304" pitchFamily="18" charset="0"/>
            </a:endParaRPr>
          </a:p>
          <a:p>
            <a:pPr defTabSz="914400" eaLnBrk="0" fontAlgn="base" hangingPunct="0">
              <a:spcBef>
                <a:spcPct val="0"/>
              </a:spcBef>
              <a:spcAft>
                <a:spcPct val="0"/>
              </a:spcAft>
            </a:pPr>
            <a:r>
              <a:rPr lang="en-US" sz="3200" b="1" dirty="0" err="1">
                <a:latin typeface="Times New Roman" panose="02020603050405020304" pitchFamily="18" charset="0"/>
                <a:cs typeface="Times New Roman" panose="02020603050405020304" pitchFamily="18" charset="0"/>
              </a:rPr>
              <a:t>Benifits</a:t>
            </a:r>
            <a:endParaRPr lang="en-IN" sz="3200" b="1"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8" name="Subtitle 7">
            <a:extLst>
              <a:ext uri="{FF2B5EF4-FFF2-40B4-BE49-F238E27FC236}">
                <a16:creationId xmlns:a16="http://schemas.microsoft.com/office/drawing/2014/main" id="{8FA595A9-E51D-ABB9-1180-65EC90D66E4F}"/>
              </a:ext>
            </a:extLst>
          </p:cNvPr>
          <p:cNvSpPr>
            <a:spLocks noGrp="1"/>
          </p:cNvSpPr>
          <p:nvPr>
            <p:ph type="subTitle" idx="1"/>
          </p:nvPr>
        </p:nvSpPr>
        <p:spPr>
          <a:xfrm>
            <a:off x="1910787" y="3558179"/>
            <a:ext cx="8915399" cy="1126283"/>
          </a:xfrm>
        </p:spPr>
        <p:txBody>
          <a:bodyPr>
            <a:noAutofit/>
          </a:bodyPr>
          <a:lstStyle/>
          <a:p>
            <a:pPr marL="342900" indent="-34290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Saves time and effort for businesses and individuals.</a:t>
            </a:r>
          </a:p>
          <a:p>
            <a:pPr marL="342900" indent="-34290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Prevents loss of important financial documents.</a:t>
            </a:r>
          </a:p>
          <a:p>
            <a:pPr marL="342900" indent="-34290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Enables easy search and retrieval of receipts.</a:t>
            </a:r>
          </a:p>
          <a:p>
            <a:pPr marL="342900" indent="-34290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Supports expense tracking and analysis.</a:t>
            </a:r>
          </a:p>
          <a:p>
            <a:pPr marL="342900" indent="-34290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Can be integrated with accounting and ERP systems.</a:t>
            </a:r>
          </a:p>
          <a:p>
            <a:pPr marL="342900" indent="-34290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Scalable solution suitable for small to large organizations.</a:t>
            </a:r>
          </a:p>
          <a:p>
            <a:endParaRPr lang="en-IN"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16697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3D50E-D4DE-AD72-93A7-A4A4F5D1CD9B}"/>
              </a:ext>
            </a:extLst>
          </p:cNvPr>
          <p:cNvSpPr>
            <a:spLocks noGrp="1"/>
          </p:cNvSpPr>
          <p:nvPr>
            <p:ph type="title"/>
          </p:nvPr>
        </p:nvSpPr>
        <p:spPr>
          <a:xfrm>
            <a:off x="1934164" y="2462743"/>
            <a:ext cx="8911687" cy="1280890"/>
          </a:xfrm>
        </p:spPr>
        <p:txBody>
          <a:bodyPr>
            <a:normAutofit/>
          </a:bodyPr>
          <a:lstStyle/>
          <a:p>
            <a:r>
              <a:rPr lang="en-US" sz="6000" b="1" dirty="0"/>
              <a:t>           THANK YOU</a:t>
            </a:r>
            <a:endParaRPr lang="en-IN" sz="6000" b="1" dirty="0"/>
          </a:p>
        </p:txBody>
      </p:sp>
    </p:spTree>
    <p:extLst>
      <p:ext uri="{BB962C8B-B14F-4D97-AF65-F5344CB8AC3E}">
        <p14:creationId xmlns:p14="http://schemas.microsoft.com/office/powerpoint/2010/main" val="556990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D0DEE-04C2-B609-C5E0-E51F34E00F85}"/>
              </a:ext>
            </a:extLst>
          </p:cNvPr>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MILESTONE-2</a:t>
            </a:r>
            <a:endParaRPr lang="en-IN"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148C201-FA41-34A9-6984-FDF66C1E60D8}"/>
              </a:ext>
            </a:extLst>
          </p:cNvPr>
          <p:cNvSpPr>
            <a:spLocks noGrp="1"/>
          </p:cNvSpPr>
          <p:nvPr>
            <p:ph type="subTitle" idx="1"/>
          </p:nvPr>
        </p:nvSpPr>
        <p:spPr/>
        <p:txBody>
          <a:bodyPr/>
          <a:lstStyle/>
          <a:p>
            <a:r>
              <a:rPr lang="en-IN" dirty="0">
                <a:latin typeface="Times New Roman" panose="02020603050405020304" pitchFamily="18" charset="0"/>
                <a:cs typeface="Times New Roman" panose="02020603050405020304" pitchFamily="18" charset="0"/>
              </a:rPr>
              <a:t>Field Extraction &amp; Validation</a:t>
            </a:r>
          </a:p>
        </p:txBody>
      </p:sp>
    </p:spTree>
    <p:extLst>
      <p:ext uri="{BB962C8B-B14F-4D97-AF65-F5344CB8AC3E}">
        <p14:creationId xmlns:p14="http://schemas.microsoft.com/office/powerpoint/2010/main" val="31548020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65829-FBDE-6FB7-2382-F6FC70973EE9}"/>
              </a:ext>
            </a:extLst>
          </p:cNvPr>
          <p:cNvSpPr>
            <a:spLocks noGrp="1"/>
          </p:cNvSpPr>
          <p:nvPr>
            <p:ph type="title"/>
          </p:nvPr>
        </p:nvSpPr>
        <p:spPr>
          <a:xfrm>
            <a:off x="1415846" y="344129"/>
            <a:ext cx="10088766" cy="860401"/>
          </a:xfrm>
        </p:spPr>
        <p:txBody>
          <a:bodyPr>
            <a:normAutofit/>
          </a:bodyPr>
          <a:lstStyle/>
          <a:p>
            <a:r>
              <a:rPr lang="en-IN" dirty="0">
                <a:latin typeface="Times New Roman" panose="02020603050405020304" pitchFamily="18" charset="0"/>
                <a:cs typeface="Times New Roman" panose="02020603050405020304" pitchFamily="18" charset="0"/>
              </a:rPr>
              <a:t>Implementation Details </a:t>
            </a:r>
          </a:p>
        </p:txBody>
      </p:sp>
      <p:sp>
        <p:nvSpPr>
          <p:cNvPr id="3" name="Text Placeholder 2">
            <a:extLst>
              <a:ext uri="{FF2B5EF4-FFF2-40B4-BE49-F238E27FC236}">
                <a16:creationId xmlns:a16="http://schemas.microsoft.com/office/drawing/2014/main" id="{6D6954BD-E0F5-063D-D4A1-6B3CCF5B3EDE}"/>
              </a:ext>
            </a:extLst>
          </p:cNvPr>
          <p:cNvSpPr>
            <a:spLocks noGrp="1"/>
          </p:cNvSpPr>
          <p:nvPr>
            <p:ph type="body" idx="1"/>
          </p:nvPr>
        </p:nvSpPr>
        <p:spPr>
          <a:xfrm>
            <a:off x="1940283" y="1671833"/>
            <a:ext cx="8915399" cy="860400"/>
          </a:xfrm>
        </p:spPr>
        <p:txBody>
          <a:bodyPr>
            <a:noAutofit/>
          </a:bodyPr>
          <a:lstStyle/>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Invoice images are captured and processed using OCR to extract raw text data.</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Regex and NLP techniques are applied to parse and extract key invoice fields.</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Business validation rules verify totals, tax values, and required fields.</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Duplicate invoices are detected using invoice number, vendor, date, and amount.</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Validated and duplicate-flagged records are stored as structured data in the database.</a:t>
            </a:r>
          </a:p>
          <a:p>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055574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107</TotalTime>
  <Words>911</Words>
  <Application>Microsoft Office PowerPoint</Application>
  <PresentationFormat>Widescreen</PresentationFormat>
  <Paragraphs>89</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Century Gothic</vt:lpstr>
      <vt:lpstr>Times New Roman</vt:lpstr>
      <vt:lpstr>Wingdings 3</vt:lpstr>
      <vt:lpstr>Wisp</vt:lpstr>
      <vt:lpstr>Receipt and Invoice Digitizer</vt:lpstr>
      <vt:lpstr>Problem Statement </vt:lpstr>
      <vt:lpstr>Implementation Details  </vt:lpstr>
      <vt:lpstr>Outcome of Milestone 1 </vt:lpstr>
      <vt:lpstr>Technologies Used  Python – Backend processing and logic Streamlit – Web-based user interface Tesseract OCR – Text extraction from receipts Image Processing (OpenCV/PIL) – Image enhancement SQLite – Temporary structured data storage </vt:lpstr>
      <vt:lpstr> Impacts </vt:lpstr>
      <vt:lpstr>           THANK YOU</vt:lpstr>
      <vt:lpstr>MILESTONE-2</vt:lpstr>
      <vt:lpstr>Implementation Details </vt:lpstr>
      <vt:lpstr>Outcomes of Milestone 2</vt:lpstr>
      <vt:lpstr>Technologies and Methodology – Milestone 2  Technologies Used  Python – Core programming language for processing and validation logic. OCR Engine (Tesseract / similar) – Extracts text from invoice images and PDFs. Regex – Identifies structured patterns like invoice number, date, and totals. NLP Techniques – Extracts contextual fields such as vendor name and line items. Database (SQL / NoSQL) – Stores validated and duplicate-flagged invoice data. </vt:lpstr>
      <vt:lpstr>Architecture – Milestone 2</vt:lpstr>
      <vt:lpstr>The system follows a modular pipeline architecture for invoice processing.  Invoice images or PDFs are captured and sent to the OCR module for text extraction.  Extracted text is processed using NLP and Regex modules to identify key fields.  Validation and duplicate detection layers ensure data accuracy and consistency.  Validated structured data is stored in the database with logging and monitoring support. </vt:lpstr>
      <vt:lpstr>Flow chart</vt:lpstr>
      <vt:lpstr>Flow Chart Explanation – Milestone 2  The process begins with capturing or uploading an invoice image or PDF. The uploaded file is processed using OCR to convert the image into text. NLP and Regex techniques analyze the extracted text to identify key invoice fields. Validation rules check the accuracy of totals, tax values, and required fields. Duplicate invoices are detected, and validated data is stored in the database. </vt:lpstr>
      <vt:lpstr>Conclusion – Milestone 2                                            Milestone 2 successfully implements the extraction and validation of invoice data using OCR, NLP, and Regex techniques. The system converts unstructured invoice images into accurate, structured data while ensuring correctness through validation rules and duplicate detection. This milestone establishes a reliable foundation for secure data storage and enables further automation and analytics in subsequent milestones.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pranitha Reddy</dc:creator>
  <cp:lastModifiedBy>pranitha Reddy</cp:lastModifiedBy>
  <cp:revision>1</cp:revision>
  <dcterms:created xsi:type="dcterms:W3CDTF">2026-01-15T06:42:51Z</dcterms:created>
  <dcterms:modified xsi:type="dcterms:W3CDTF">2026-01-28T13:24:17Z</dcterms:modified>
</cp:coreProperties>
</file>

<file path=docProps/thumbnail.jpeg>
</file>